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65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MASS IS ENDED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mass is ended, all go in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diminish and Christ increase.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take him with us,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wher’er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 through our actions his life may show.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witness his love to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communion with Christ the Son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take the mass to where one may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Christ may shine forth for all to see.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MASS IS ENDED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to the Father, who shows the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life within us, throughout each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our living and loving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praise and honour the Trinity.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5801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117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MASS IS ENDED</vt:lpstr>
      <vt:lpstr>THE MASS IS 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2024-05-01T01:50:37Z</dcterms:modified>
</cp:coreProperties>
</file>