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497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520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359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OLD RUGGED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a hill far away stood an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emblem of suffering and shame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love that old cross, where the dearest and best, For a world of lost sinners was slain.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I’ll cherish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my trophies at last I lay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cling to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exchange it someday for a crown.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OLD RUGGED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that old rugged cross, so despised by the world, Has a wondrous attraction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dear Lamb of God left his glory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bear it dark Calvary!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I’ll cherish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my trophies at last I lay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cling to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exchange it someday for a crown.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349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OLD RUGGED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old rugged cross stained with blood so divine, A wondrous beauty I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‘twas on that Old cross, Jesus suffered and died, to pardon and sanctify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I’ll cherish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my trophies at last I lay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cling to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exchange it someday for a crown.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353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OLD RUGGED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old rugged Cross, I will ever be true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shame and reproach gladly bear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he’ll call me someday to my home far away; When his glory forever I’ll share.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I’ll cherish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my trophies at last I lay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cling to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exchange it someday for a crown.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92432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306</Words>
  <Application>Microsoft Office PowerPoint</Application>
  <PresentationFormat>On-screen Show (4:3)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THE OLD RUGGED CROSS</vt:lpstr>
      <vt:lpstr>THE OLD RUGGED CROSS</vt:lpstr>
      <vt:lpstr>THE OLD RUGGED CROSS</vt:lpstr>
      <vt:lpstr>THE OLD RUGGED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2024-05-01T01:57:05Z</dcterms:modified>
</cp:coreProperties>
</file>