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7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RECEIPPT-TAGS:MASS RESPONSE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THE PREFACE DIALOGUE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rgbClr val="FFFF00"/>
                </a:solidFill>
              </a:rPr>
              <a:t>V. </a:t>
            </a:r>
            <a:r>
              <a:rPr lang="en-GB" sz="3600" b="1" dirty="0">
                <a:solidFill>
                  <a:schemeClr val="bg1"/>
                </a:solidFill>
              </a:rPr>
              <a:t>The Lord be with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rgbClr val="FFFF00"/>
                </a:solidFill>
              </a:rPr>
              <a:t>R. </a:t>
            </a:r>
            <a:r>
              <a:rPr lang="en-GB" sz="3600" b="1" i="1" dirty="0">
                <a:solidFill>
                  <a:schemeClr val="bg1"/>
                </a:solidFill>
              </a:rPr>
              <a:t>And with your spirit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i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rgbClr val="FFFF00"/>
                </a:solidFill>
              </a:rPr>
              <a:t>V. </a:t>
            </a:r>
            <a:r>
              <a:rPr lang="en-GB" sz="3600" b="1" dirty="0">
                <a:solidFill>
                  <a:schemeClr val="bg1"/>
                </a:solidFill>
              </a:rPr>
              <a:t>Lift up your hearts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rgbClr val="FFFF00"/>
                </a:solidFill>
              </a:rPr>
              <a:t>R. </a:t>
            </a:r>
            <a:r>
              <a:rPr lang="en-GB" sz="3600" b="1" i="1" dirty="0">
                <a:solidFill>
                  <a:schemeClr val="bg1"/>
                </a:solidFill>
              </a:rPr>
              <a:t>We lift them up to the Lord.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3600" b="1" dirty="0">
              <a:solidFill>
                <a:schemeClr val="bg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rgbClr val="FFFF00"/>
                </a:solidFill>
              </a:rPr>
              <a:t>V. </a:t>
            </a:r>
            <a:r>
              <a:rPr lang="en-GB" sz="3600" b="1" dirty="0">
                <a:solidFill>
                  <a:schemeClr val="bg1"/>
                </a:solidFill>
              </a:rPr>
              <a:t>Let us give thanks to the Lord our God.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rgbClr val="FFFF00"/>
                </a:solidFill>
              </a:rPr>
              <a:t>R. </a:t>
            </a:r>
            <a:r>
              <a:rPr lang="en-GB" sz="3600" b="1" i="1" dirty="0">
                <a:solidFill>
                  <a:schemeClr val="bg1"/>
                </a:solidFill>
              </a:rPr>
              <a:t>It is right and just.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 PREFACE DIALOGUE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497</cp:revision>
  <dcterms:modified xsi:type="dcterms:W3CDTF">2024-05-01T01:58:06Z</dcterms:modified>
</cp:coreProperties>
</file>