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31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is waiting to enter you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don’t you let him come in?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nothing in this world to keep you apart,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your answer to him?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SAVIOUR IS WAITING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you’ll take one step toward the Saviour my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You’ll find his arms open wide.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 him and all of your darkness will 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heart, he’ll abide.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after time, he has waited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how he is waiting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if you’re willing to open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he wants to come in.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7006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149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SAVIOUR IS WAITING</vt:lpstr>
      <vt:lpstr>THE SAVIOUR IS WAITING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2024-05-01T02:03:09Z</dcterms:modified>
</cp:coreProperties>
</file>