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56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87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at his feet I took the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those who his call had despised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4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loving hand was placed on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did call me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claiming me as his own child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royal favours extend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light of Christ now shines through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Paschal joy on my brow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lamp alight the bridegroom shall find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 always awaiting Him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joy to be in Paradise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share God’s heavenly bliss!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ourselves shall godlike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faces resplendent like his.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41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235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 SPOTLESS ROBE OF CHRIST</vt:lpstr>
      <vt:lpstr>THE SPOTLESS ROBE OF CHRIST</vt:lpstr>
      <vt:lpstr>THE SPOTLESS ROBE OF CHRIST</vt:lpstr>
      <vt:lpstr>THE SPOTLESS ROBE OF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2024-05-01T02:10:30Z</dcterms:modified>
</cp:coreProperties>
</file>