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77014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1661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THE STEADFAST LOVE OF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steadfast love of the Lord never ceases,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mercies never come to an end.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are new every morning, new every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is thy faithfulness, O Lord!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is thy faithfulness.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is good to those who wait for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soul that seeks him.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good that we should wait quietly,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salvation of the Lord.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THE STEADFAST LOVE OF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steadfast love of the Lord never ceases,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mercies never come to an end.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are new every morning, new every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is thy faithfulness, O Lord!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is thy faithfulness.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test and examine all our ways,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return unto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lift our hearts and not our hands alone,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Unto the Lord who is in heaven.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0905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THE STEADFAST LOVE OF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steadfast love of the Lord never ceases,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mercies never come to an end.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are new every morning, new every morning,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is thy faithfulness, O Lord!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is thy faithfulness.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trample underfoot a prisoner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deny a human right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employ injustice in a court of law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Such things the Lord does not approve.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56320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239</Words>
  <Application>Microsoft Office PowerPoint</Application>
  <PresentationFormat>On-screen Show (4:3)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THE STEADFAST LOVE OF THE LORD</vt:lpstr>
      <vt:lpstr>THE STEADFAST LOVE OF THE LORD</vt:lpstr>
      <vt:lpstr>THE STEADFAST LOVE OF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2024-05-01T02:15:13Z</dcterms:modified>
</cp:coreProperties>
</file>