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02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71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WORLD STANDS IN NEED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fell your power.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blind and the deaf, the dumb and the maimed,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need to feel your healing touch.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learn to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eyes but refuse to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inhumanity to man.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ears but refuse to hear,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cries of pain and agony.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WORLD STANDS IN NEED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fell your power.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blind and the deaf, the dumb and the maimed,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need to feel your healing touch.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learn to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mouths but refuse to speak, against injustice done to some.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hands but refuse to reach, them out of love and charity.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62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WORLD STANDS IN NEED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fell your power.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blind and the deaf, the dumb and the maimed,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need to feel your healing touch.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learn to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talents they do not use,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true community.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know that we all have the talent to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leave it buried in ourselves.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1909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298</Words>
  <Application>Microsoft Office PowerPoint</Application>
  <PresentationFormat>On-screen Show (4:3)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THE WORLD STANDS IN NEED</vt:lpstr>
      <vt:lpstr>THE WORLD STANDS IN NEED</vt:lpstr>
      <vt:lpstr>THE WORLD STANDS IN NEED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2024-05-01T04:51:37Z</dcterms:modified>
</cp:coreProperties>
</file>