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02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1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Advent we await God’s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greed and hate shall cease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kindness dwells in human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of us find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of holiness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Illuminate this hour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hope that we shall see Christ’s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returns with power.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my soul and with the Sun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shake off your sloth and rise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daily work and duty done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your sacrifice.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Redeem your misspent time that’s past,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yourself with care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 this day as though your last,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Christ’s return prepare.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up, rise now for Jesus Christ: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strife will not belong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the noise of battle’s heard,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next the victor’s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sin and self we conquer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crown will not be far;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wait with courage and new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Christ’s Parousia.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64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THIS ADVENT WE AWAIT</vt:lpstr>
      <vt:lpstr>THIS ADVENT WE AWAIT</vt:lpstr>
      <vt:lpstr>THIS ADVENT WE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2024-05-01T05:32:29Z</dcterms:modified>
</cp:coreProperties>
</file>