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7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6515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7566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0241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THIS IS MY COMMANDMENT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my commandment,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on another as I have loved you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Charity is kind feels no envy,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Charity bears up to the end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Charity is meek seeking not its own,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charity has faith to the end.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THIS IS MY COMMANDMENT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my commandment,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on another as I have loved you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Charity is mild thinks no evil,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Charity can hope to the end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Charity is just finding joy in truth,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Charity is patient to the end.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262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THIS IS MY COMMANDMENT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my commandment,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on another as I have loved you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Charity is never conceited,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Charity brings joy to the end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Charity is ever resentful,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Charity makes peace to the end.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9182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THIS IS MY COMMANDMENT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my commandment,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on another as I have loved you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may give away my possessions,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even give my body to be burnt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I have no love, I’m no better,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of all, the greatest is love.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791366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201</Words>
  <Application>Microsoft Office PowerPoint</Application>
  <PresentationFormat>On-screen Show (4:3)</PresentationFormat>
  <Paragraphs>40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THIS IS MY COMMANDMENT</vt:lpstr>
      <vt:lpstr>THIS IS MY COMMANDMENT</vt:lpstr>
      <vt:lpstr>THIS IS MY COMMANDMENT</vt:lpstr>
      <vt:lpstr>THIS IS MY COMMANDMENT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574</cp:revision>
  <dcterms:modified xsi:type="dcterms:W3CDTF">2024-05-01T05:36:23Z</dcterms:modified>
</cp:coreProperties>
</file>