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 - The Lord is truly risen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 - The Spirit has been given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This is the day the Lord has risen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This is the day the Lord has made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Day when the Spirit’s flame was given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Day when we come to hear God’s word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510</cp:revision>
  <dcterms:modified xsi:type="dcterms:W3CDTF">2024-04-30T05:47:45Z</dcterms:modified>
</cp:coreProperties>
</file>