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37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3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Lord has made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rejoice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glad in it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that the Lord has made.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will rejoice and be glad in 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the 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Lord has made.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is what we have given by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6801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is what we have given by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1196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THIS IS THE DAY</vt:lpstr>
      <vt:lpstr>THIS IS THE DAY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2024-04-30T05:57:11Z</dcterms:modified>
</cp:coreProperties>
</file>