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THIS LITTLE GUIDING LIGHT OF MINE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little guiding light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shine, all the time, let it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it under a bushel, No,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 all the time, let it shine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THIS LITTLE GUIDING LIGHT OF MINE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 little light round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shine, all the time, let it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you blow my little light out,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 all the time, let it shine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9025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THIS LITTLE GUIDING LIGHT OF MINE</vt:lpstr>
      <vt:lpstr>THIS LITTLE GUIDING LIGHT OF MINE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2024-05-01T05:39:18Z</dcterms:modified>
</cp:coreProperties>
</file>