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ever leave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forget his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 mother forsake her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abandon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ever leave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the Lord forget his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 mother forsake her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abandon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6781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THOUGH THE MOUNTAINS</vt:lpstr>
      <vt:lpstr>THOUGH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2024-05-01T05:46:18Z</dcterms:modified>
</cp:coreProperties>
</file>