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9802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4877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THY LOVING KINDNESS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loving kindness, is better than life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lips shall praise thee, thus will I bless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loving kindness is better than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lift my hands up unto thy name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lips shall praise thee, thus will I bless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lift my hands up unto thy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THY LOVING KINDNESS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skies are telling the glory of God(2)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lips shall praise thee, thus will I bless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skies are telling the glory of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word is spoken; thy message is heard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lips shall praise thee, thus will I bless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word is spoken; thy message is heard.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748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THY LOVING KINDNESS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recount, Lord, thy wonderful deeds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lips shall praise thee, thus will I bless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recount, Lord, thy wonderful deeds.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brings justice; he raises the poor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lips shall praise thee, thus will I bless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brings justice; he raises the poor.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is goodness, his wisdom is great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lips shall praise thee, thus will I bless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is goodness, his wisdom is great.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0999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247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THY LOVING KINDNESS</vt:lpstr>
      <vt:lpstr>THY LOVING KINDNESS</vt:lpstr>
      <vt:lpstr>THY LOVING KINDNESS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2024-05-01T05:51:51Z</dcterms:modified>
</cp:coreProperties>
</file>