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72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6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walk with me, come share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know the shadows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will know the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eyes have I, no ears to hear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be my body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my Father’s care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2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vine, branches are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from me eternal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your world anew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58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bread, one cup, one heart and mind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great human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fellowship divine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616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274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TO BE THE BODY OF THE LORD</vt:lpstr>
      <vt:lpstr>TO BE THE BODY OF THE LORD</vt:lpstr>
      <vt:lpstr>TO BE THE BODY OF THE LORD</vt:lpstr>
      <vt:lpstr>TO BE THE BODY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2024-05-01T05:55:15Z</dcterms:modified>
</cp:coreProperties>
</file>