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8100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2741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FOLLOW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the Lord and find freedom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as he loves and brings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spend our lifetime for his kingdom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want it to grow and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search for the truth never ceasing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look for the star in the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knock at the door never tiring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wait eagerly for his light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FOLLOW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the Lord and find freedom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as he loves and brings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spend our lifetime for his kingdom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want it to grow and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walk hand in hand with each other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share with the burdened their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comfort the people who suffer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help those in need for no gain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22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FOLLOW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follow the Lord and find freedom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 as he loves and brings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spend our lifetime for his kingdom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want it to grow and increase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sense how oppressed are the poorest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struggle for justice and 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stand for the truth and be honest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die to oneself in the fight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4015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191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TO FOLLOW THE LORD</vt:lpstr>
      <vt:lpstr>TO FOLLOW THE LORD</vt:lpstr>
      <vt:lpstr>TO FOLLOW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2024-05-01T05:58:20Z</dcterms:modified>
</cp:coreProperties>
</file>