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7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88553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53451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39054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GOD IN GLADNESS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in gladness sing how great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for this marvellous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came among his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dwelt among the poor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chose of all the weakest,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humblest to befriend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GOD IN GLADNESS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in gladness sing how great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for this marvellous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rains that falls from heaven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makes the earth bring forth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word our heart refreshes,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law our life transforms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62667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GOD IN GLADNESS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in gladness sing how great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for this marvellous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longer are we servants,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friends each one he calls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brings us to his table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share his flesh and blood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29493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TO GOD IN GLADNESS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God in gladness sing how great his name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thanks to him for this marvellous deed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Alleluia!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flame of love, his Spirit,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universe pervades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him a new creation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begins and never ends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3697361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202</Words>
  <Application>Microsoft Office PowerPoint</Application>
  <PresentationFormat>On-screen Show (4:3)</PresentationFormat>
  <Paragraphs>44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TO GOD IN GLADNESS SING</vt:lpstr>
      <vt:lpstr>TO GOD IN GLADNESS SING</vt:lpstr>
      <vt:lpstr>TO GOD IN GLADNESS SING</vt:lpstr>
      <vt:lpstr>TO GOD IN GLADNESS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2024-05-01T06:02:37Z</dcterms:modified>
</cp:coreProperties>
</file>