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RECEIPPT-TAGS:ACCLAMATION,CHRISTMAS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>
                <a:solidFill>
                  <a:schemeClr val="lt1"/>
                </a:solidFill>
              </a:rPr>
              <a:t>TRUMPETS SOUND</a:t>
            </a:r>
            <a:endParaRPr lang="en-GB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Alleluia, Alleluia, Alleluia (2)</a:t>
            </a:r>
            <a:endParaRPr lang="en-GB" sz="38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8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Trumpets sound and angels sing;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New kings born today!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That we may live for evermore,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Because of Christmas day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37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TRUMPETS SOUND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511</cp:revision>
  <dcterms:modified xsi:type="dcterms:W3CDTF">2024-04-30T05:51:03Z</dcterms:modified>
</cp:coreProperties>
</file>