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RECEIPPT-TAGS:KONKANI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7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TUJHEA HATAN JUPRONN MHOZO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Tujhea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hatan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jupronn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Tunch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asro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Jinnek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vinnem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 shanty,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bhorvanso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 tum mog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jivo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Omrud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jivitancho</a:t>
            </a: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Tarok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otmeacho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Kunvar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Sodvonnecho</a:t>
            </a: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TUJHEA HATAN JUPRONN MHOZO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Shanti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visov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lagim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Tunch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Sorga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prithver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nodor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Sorvoi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rochnecho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dhoni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 tum mog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jivo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Omrud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jivitancho</a:t>
            </a: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Tarok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otmeacho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Kunvar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Sodvonnecho</a:t>
            </a: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7716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73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TUJHEA HATAN JUPRONN MHOZO</vt:lpstr>
      <vt:lpstr>TUJHEA HATAN JUPRONN MHOZO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507</cp:revision>
  <dcterms:modified xsi:type="dcterms:W3CDTF">2024-05-01T06:04:09Z</dcterms:modified>
</cp:coreProperties>
</file>