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61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wheat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ground in the mill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bread.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grape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crushed in the wine-press of suffering,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wine.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body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expect a share in his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must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with Him.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2560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UNITED IN ONE BODY</vt:lpstr>
      <vt:lpstr>UNITED IN ONE BODY</vt:lpstr>
      <vt:lpstr>UNITED IN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2024-05-01T06:09:33Z</dcterms:modified>
</cp:coreProperties>
</file>