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5028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11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VERONICA’S SONG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was despised and rejected by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man of sorrows a man of grief,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one from whom people hide their faces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was despised without esteem.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he was wounded for our transgressions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was tortured for our iniquities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chastisement has brought us healing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his scourging we are made whole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VERONICA’S SONG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had no beauty that we should desire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form disfigured a worm no man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comeliness and his beauty had vanished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was scorned despised, oppressed.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he was wounded for our transgressions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was tortured for our iniquities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chastisement has brought us healing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his scourging we are made whole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108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VERONICA’S SONG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very stone which the builders rejected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now and ever the corner stone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knee bend to Jesus, our Saviour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tongue confess that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Lord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he was wounded for our transgressions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was tortured for our iniquities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chastisement has brought us healing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his scourging we are made whole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5569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192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VERONICA’S SONG</vt:lpstr>
      <vt:lpstr>VERONICA’S SONG</vt:lpstr>
      <vt:lpstr>VERONICA’S SONG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2024-05-01T06:16:05Z</dcterms:modified>
</cp:coreProperties>
</file>