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7560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46712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Vincent friend of all the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Calling us to follow Christ,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Joining us with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praise our loving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teach all to be apostles,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we may be faithful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God’s great love for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all to work for Christ.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Spouse of Christ St. Vincent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our hearts on God’s glory,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intercede with healing kindness,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our God who is loving mercy,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invited all to join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co-workers in the harvest,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kingdom that is in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we all are one with Christ.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67212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VINCENT FRIEND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Vincent teacher of the Gospel,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the world the gift of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sheltered the widows and the orphans,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taught youth and guided the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call all to live the Gospel,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people rich and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Strengthen us that we may build 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and peace in all the world.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067660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186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VINCENT FRIEND</vt:lpstr>
      <vt:lpstr>VINCENT FRIEND</vt:lpstr>
      <vt:lpstr>VINCENT FRIEND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2024-05-01T06:27:42Z</dcterms:modified>
</cp:coreProperties>
</file>