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0925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97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O earth, wake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and hear the joy we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creation sing tonight,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and every twinkling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Gone the darkness all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earth is risen a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Shines all night though day be done.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O Sun, O blessed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 into the world this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thy love and heavenly powers,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into these hearts of ours.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know that thou are truly,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and man we do confess,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O Son of Righteousness!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54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this night so bright and clear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tell us not to fear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Clap their hands and loudly cry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ye children wake and rise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82513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141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WAKE O EARTH</vt:lpstr>
      <vt:lpstr>WAKE O EARTH</vt:lpstr>
      <vt:lpstr>WAKE O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2024-05-01T07:20:59Z</dcterms:modified>
</cp:coreProperties>
</file>