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245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507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8869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659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WALKING WITH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 with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walking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walking with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singing in the sunshine,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singing with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WALKING WITH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 in hand with everyone,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walking, walking,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Black and white and brown together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walking, walking,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new songs now, living new lives 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new bridges, walking distant miles.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 we’re walking with the Lord…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99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WALKING WITH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 with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walking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walking with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singing in the sunshine,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singing with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56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WALKING WITH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Rain and storm will not prevent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walking, walking,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 and hope and love will send 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walking, walking,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Crossing all barriers, climbing all stiles,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Breaking through fences, walking distant miles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 we’re walking with the Lord…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12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WALKING WITH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 with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walking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walking with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singing in the sunshine,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singing with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3120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262</Words>
  <Application>Microsoft Office PowerPoint</Application>
  <PresentationFormat>On-screen Show (4:3)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Simple Light</vt:lpstr>
      <vt:lpstr>Office Theme</vt:lpstr>
      <vt:lpstr>WALKING WITH THE LORD</vt:lpstr>
      <vt:lpstr>WALKING WITH THE LORD</vt:lpstr>
      <vt:lpstr>WALKING WITH THE LORD</vt:lpstr>
      <vt:lpstr>WALKING WITH THE LORD</vt:lpstr>
      <vt:lpstr>WALKING WITH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2024-05-01T07:42:31Z</dcterms:modified>
</cp:coreProperties>
</file>