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4858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08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Sometimes the road seems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energy is spent,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Then, Lord, I think of you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am given strength.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Stones often bar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are times I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are always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me where I fall.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462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WALK WITH ME, O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 with me, O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 and brightest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at my side,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 my hand and guide me on my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you calmed the wind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walked upon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Conquer, my living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storms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threaten me.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4133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WALK WITH ME, O MY LORD</vt:lpstr>
      <vt:lpstr>WALK WITH ME, O MY LORD</vt:lpstr>
      <vt:lpstr>WALK WITH ME, O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2024-05-01T07:36:49Z</dcterms:modified>
</cp:coreProperties>
</file>