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614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WATER AND THE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Water, water and the Spirit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(Water…, Spirit…)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Promise, Promise of a new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(Promise…, New Life…)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born of water and the spirit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life is ours, a life that will never end.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WATER AND THE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Waters, waters of creation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(Water…, Symbol…)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 of regeneration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(Re-sur-rection…, Trans-for-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mation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 that we were buried with Christ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that we walk in newness of life with him.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54058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94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WATER AND THE SPIRIT</vt:lpstr>
      <vt:lpstr>WATER AND THE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2024-05-01T07:53:41Z</dcterms:modified>
</cp:coreProperties>
</file>