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32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WERE YOU THERE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crucified my Lord?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crucified my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nailed him to the tree(2)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nailed him to the tree?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WERE YOU THERE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pierced him in the side</a:t>
            </a: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pierced him in the side?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laid him in the tomb?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they laid him in the tomb?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7376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WERE YOU THERE</vt:lpstr>
      <vt:lpstr>WERE YOU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2024-05-01T10:36:06Z</dcterms:modified>
</cp:coreProperties>
</file>