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5346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AN EASTER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an Easter people, ours is an Easter faith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yeast is rising in our heart,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wine has vintage taste.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is risen, Christ is risen, risen in our lives.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an Easter people, ours is an Easter faith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tears are freed to flow and heal our shattered hopes and hearts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ARE AN EASTER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an Easter people, ours is an Easter faith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fears have died, we rise to dream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love, to dance, to live.</a:t>
            </a: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is risen, Christ is risen, risen in our lives.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416693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119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WE ARE AN EASTER PEOPLE</vt:lpstr>
      <vt:lpstr>WE ARE AN EASTER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2024-05-01T07:57:41Z</dcterms:modified>
</cp:coreProperties>
</file>