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HERE TO PRAISE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here to praise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our hearts and sing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here to give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best that we can bring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is our love rising from our hearts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within us cries Abba Father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us now to give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pleasure and delight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Heart and mind and will that say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love you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68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ARE HERE TO PRAISE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2024-05-01T08:59:14Z</dcterms:modified>
</cp:coreProperties>
</file>