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98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02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ONE IN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in the Spirit;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in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pray that our unity may one day be restored.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they’ll know we are Christians,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love, by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they’ll know we are Christians by 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ONE IN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walk with each other;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walk hand in hand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together we’ll spread the news that God is in our land.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they’ll know we are Christians,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love, by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they’ll know we are Christians by 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73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ONE IN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work with each other;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work side by side(2)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guard each man’s dignity and save each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man’s pride.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they’ll know we are Christians,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love, by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they’ll know we are Christians by 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6397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190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ARE ONE IN THE SPIRIT</vt:lpstr>
      <vt:lpstr>WE ARE ONE IN THE SPIRIT</vt:lpstr>
      <vt:lpstr>WE ARE ONE IN THE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2024-05-01T09:04:24Z</dcterms:modified>
</cp:coreProperties>
</file>