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437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WE ARE THE CHILDREN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children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gathered here to pray together,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one within his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we know, we’re certain of.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Father hear the song we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bring our gifts before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Bread to be your body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Wine to be your precious blood.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WE ARE THE CHILDREN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our gifts we offer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symbol of 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our lives and make it yours,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bearing fruit that ever grows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38697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102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WE ARE THE CHILDREN OF THE LORD</vt:lpstr>
      <vt:lpstr>WE ARE THE CHILDREN OF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577</cp:revision>
  <dcterms:modified xsi:type="dcterms:W3CDTF">2024-05-01T09:07:44Z</dcterms:modified>
</cp:coreProperties>
</file>