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45019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HAIL THEE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Saviour and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Cross ever be adored.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Cross thou art the fountain,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love and of liberty,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Shine down upon the millions,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search for the light of truth.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HAIL THEE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Saviour and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Cross ever be adored.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upon the needy;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confirm them in strength and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our true salvation, in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hopes we place.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431326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98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WE HAIL THEE</vt:lpstr>
      <vt:lpstr>WE HAIL THEE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2024-05-01T09:18:00Z</dcterms:modified>
</cp:coreProperties>
</file>