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91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IMPLORE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implore with humble heart, thy protection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friend of God, Blessed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 thy aid when we despair, never cease thy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care, Blessed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that hope’s consoling light, safely guide us through the night, Blessed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star with shining ray, guide on our heavenly way, Blessed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IMPLORE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reach our journey’s end, hold us by thy loving hand, Blessed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the fields above, to the everlasting love, Blessed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2235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111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IMPLORE</vt:lpstr>
      <vt:lpstr>WE IMPLORE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2024-05-01T09:24:32Z</dcterms:modified>
</cp:coreProperties>
</file>