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OFFER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You, O Lord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humble gifts of bread and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place them on your altar Lord,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them worthy of you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your blessings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Sanctify these gifts O Lord we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our hearts, take our minds,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we have make them thine.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Code: O Lord, take all we have, O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OFFER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2024-05-01T09:11:35Z</dcterms:modified>
</cp:coreProperties>
</file>