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RECEIPPT-TAGS:PRAISE,TRINITY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PRAISE YOU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 Father, we praise you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 Spirit, all three in one.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raise our hands and lift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all the world will all acclaim,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unity, your Trinity,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bow before this mystery.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PRAISE YOU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2024-05-01T09:29:59Z</dcterms:modified>
</cp:coreProperties>
</file>