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WE PROCLAIM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We proclaim your death O Lord,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profess your resurrection,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Until You come again.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PROCLAIM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</cp:revision>
  <dcterms:modified xsi:type="dcterms:W3CDTF">2024-05-01T09:31:41Z</dcterms:modified>
</cp:coreProperties>
</file>