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(NEW)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profess Your resurrection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again. (2)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(NEW)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2024-05-01T09:31:25Z</dcterms:modified>
</cp:coreProperties>
</file>