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6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9306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SEEK THEE,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we seek thy blessed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thee, Lord Jesus, and to know they saving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our voices we 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Jesus; our hearts are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deer that yearns,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running streams of water,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my soul is thirsting for you, my God!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SEEK THEE,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we seek thy blessed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thee, Lord Jesus, and to know they saving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our voices we 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Jesus; our hearts are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eyes of servants,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gazing on their master,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my eyes are focused on you, O Lord!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009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SEEK THEE, LORD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we seek thy blessed face.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know thee, Lord Jesus, and to know they saving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Jesus, our voices we 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seek thee, Lord Jesus; our hearts are filled with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sparrows building,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nests beside your altar,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loving care, Lord, we feel secure.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13272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250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SEEK THEE, LORD JESUS</vt:lpstr>
      <vt:lpstr>WE SEEK THEE, LORD JESUS</vt:lpstr>
      <vt:lpstr>WE SEEK THEE, LORD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2024-05-01T09:52:13Z</dcterms:modified>
</cp:coreProperties>
</file>