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84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Christ with eyes of the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hands we touch the word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see and hear we declare,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together the life of Father and Son we may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what love God showed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called his children and so we 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love and love casts out fear,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like unto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we’ll see him when he appears!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3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heard this message from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light, before him the darkness flees!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claim to share in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walk in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all evil and strife!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5057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245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 CHRIST</vt:lpstr>
      <vt:lpstr>WE SEE CHRIST</vt:lpstr>
      <vt:lpstr>WE SEE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2024-05-01T08:03:51Z</dcterms:modified>
</cp:coreProperties>
</file>