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35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6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THE TROUBLES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 the troubles in our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wonder why things happen this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there pain? Why is there loneliness?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one who can help us in our need?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showed us that to live we first must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darkness of his death has turned to light!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THE TROUBLES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can be difficult at times,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answers may seem far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there hate? Why is there selfishness?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one can overcome this strife?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showed us that to live we first must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darkness of his death has turned to light!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24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THE TROUBLES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feel the closed world of the mind,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look for words from those who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are the just?  Where is there openness?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one whose life has made us free?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showed us that to live we first must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darkness of his death has turned to light!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7320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267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SEE THE TROUBLES</vt:lpstr>
      <vt:lpstr>WE SEE THE TROUBLES</vt:lpstr>
      <vt:lpstr>WE SEE THE TROUBLES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2024-05-01T09:45:14Z</dcterms:modified>
</cp:coreProperties>
</file>