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949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96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SHALL NOT BE MOVED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blessed are the ones who never walk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 the place where wicked scoffers talk.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like a tree that’s planted by the water: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shall not be moved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shall not be, we shall not be moved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like a tree that’s planted by the water: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shall not be moved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SHALL NOT BE MOVED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joy is in the statutes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night and day we ponder on the Word.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like a tree that’s planted by the water: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shall not be moved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shall not be, we shall not be moved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like a tree that’s planted by the water: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shall not be moved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215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SHALL NOT BE MOVED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wicked shall not stand the judgement 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like the chaff they’ll all be blown away.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like a tree that’s planted by the water: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shall not be moved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shall not be, we shall not be moved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like a tree that’s planted by the water: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shall not be moved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8343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204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WE SHALL NOT BE MOVED</vt:lpstr>
      <vt:lpstr>WE SHALL NOT BE MOVED</vt:lpstr>
      <vt:lpstr>WE SHALL NOT BE MOVED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2024-05-01T10:01:59Z</dcterms:modified>
</cp:coreProperties>
</file>