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65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37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59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give you thanks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give you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open up 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your Spirit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hear your voice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know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your power in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lost world to win.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1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make life better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those who are oppressed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 over-burdened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keep their hearts refreshed.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20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go to those who struggle,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spirit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know that when we help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give you highest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2579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WE WANT TO GIVE YOU THANKS</vt:lpstr>
      <vt:lpstr>WE WANT TO GIVE YOU THANKS</vt:lpstr>
      <vt:lpstr>WE WANT TO GIVE YOU THANKS</vt:lpstr>
      <vt:lpstr>WE WANT TO GIVE YOU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2024-05-01T10:28:53Z</dcterms:modified>
</cp:coreProperties>
</file>