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9609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8349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00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WHATSOEVER YOU DO TO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I know how you yearn to meet me in your prayer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get so afraid, each time I show my face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see me hungry, lying on the footpath,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need your love and care to quench my thirst.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looking for some decent clothes and shelter,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see the state I’m in, the very worst!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find me in the history so weary.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Imprisoned by my loneliness so great,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victim of man’s cruel exploitation,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you ever leave me my fate?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WHATSOEVER YOU DO TO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set your brother/sister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end his misery,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bring him liberty,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you do it unto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88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WHATSOEVER YOU DO TO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Perhaps you’ll help to find me some employment,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say a word to calm my anxious fears,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brave to fight with me against injustice,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sit by me and lend a listening 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times I need a word of consolation,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joy of seeing you standing by my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promise that your love will be rewarded,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come, you blessed and in </a:t>
            </a:r>
            <a:r>
              <a:rPr lang="en-GB" sz="33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abide.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149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WHATSOEVER YOU DO TO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set your brother/sister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end his misery,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to bring him liberty,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 you do it unto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1619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276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WHATSOEVER YOU DO TO SET</vt:lpstr>
      <vt:lpstr>WHATSOEVER YOU DO TO SET</vt:lpstr>
      <vt:lpstr>WHATSOEVER YOU DO TO SET</vt:lpstr>
      <vt:lpstr>WHATSOEVER YOU DO TO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2024-05-01T10:56:02Z</dcterms:modified>
</cp:coreProperties>
</file>