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WHAT A MIGHTY GOD WE SERVE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 mighty God we serve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bow before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 and earth adore him; What a mighty…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 on us, Lord Jesus shine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your Spirit from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our hearts on fire with love: Shine on us…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see you everywhere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find you in the poor,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knocking at your door;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see…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87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WHAT A MIGHTY GOD WE SERVE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2024-05-01T10:41:27Z</dcterms:modified>
</cp:coreProperties>
</file>