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07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THANKS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thanks, O Lord, can I render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gifts thou hast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shower’d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day I’ll sing of thy praise and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the Lord upon the harp,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ten stringed lute sing him songs,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song that is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 loudly with all your skill.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THANKS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thanks, O Lord, can I render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gifts thou hast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shower’d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day I’ll sing of thy praise and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glory of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God: “How great are thy deeds!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Burnt offering to thee I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I will pay my vows.”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9441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WHAT THANKS O LORD</vt:lpstr>
      <vt:lpstr>WHAT THANKS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2024-05-01T10:49:48Z</dcterms:modified>
</cp:coreProperties>
</file>