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95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56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way growth drear,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precious Lord linger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life is almost gone.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hear my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lest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Precious Lord, take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on, let me stand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tired I’m weak, I’m worn.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storm, through the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to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30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work is all done,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race here is run,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see by the light, thou hast shown,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fair city, so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land is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468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161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WHEN MY WAY GROWETH DREAR</vt:lpstr>
      <vt:lpstr>WHEN MY WAY GROWETH DREAR</vt:lpstr>
      <vt:lpstr>WHEN MY WAY GROWETH DREAR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2024-05-01T11:09:51Z</dcterms:modified>
</cp:coreProperties>
</file>