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7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RECEIPPT-TAGS:LENT,FUNERAL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8157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WHEN THE SUN HAS SET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the sun has set and the night is 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the darkness falls and light has gone,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be my light, O Lord, and lead me on.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I’m growing weak and my steps are slow,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the hopes are bleak and I’ve strength no more,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be my strength, O Lord, and lead me on. (2)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WHEN THE SUN HAS SET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my eyes grow dim and I cannot see,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the chance is slim of a friend for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be my friend, O Lord, and lead me on.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I cannot talk and there’s no one here,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 cannot walk though the end is near,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be my rest, O Lord, and lead me on. (2)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09286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163</Words>
  <Application>Microsoft Office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WHEN THE SUN HAS SET</vt:lpstr>
      <vt:lpstr>WHEN THE SUN HAS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578</cp:revision>
  <dcterms:modified xsi:type="dcterms:W3CDTF">2024-05-01T11:13:47Z</dcterms:modified>
</cp:coreProperties>
</file>