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6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3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RECEIPPT-TAGS:PROCLAMATION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>
              <a:buClr>
                <a:schemeClr val="lt1"/>
              </a:buClr>
              <a:buSzPts val="3200"/>
            </a:pPr>
            <a:r>
              <a:rPr lang="en-GB" sz="3250" b="1" u="sng" dirty="0">
                <a:solidFill>
                  <a:schemeClr val="lt1"/>
                </a:solidFill>
              </a:rPr>
              <a:t>WHEN WE EAT</a:t>
            </a:r>
            <a:endParaRPr lang="en-US" sz="3250" b="1" u="sng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When we eat this bread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>
                <a:solidFill>
                  <a:schemeClr val="lt1"/>
                </a:solidFill>
              </a:rPr>
              <a:t>And we drink </a:t>
            </a:r>
            <a:r>
              <a:rPr lang="en-US" sz="4000" b="1" dirty="0">
                <a:solidFill>
                  <a:schemeClr val="lt1"/>
                </a:solidFill>
              </a:rPr>
              <a:t>this cup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We proclaim your death O Lord</a:t>
            </a:r>
          </a:p>
          <a:p>
            <a:pPr marL="114300" lvl="0" indent="0" algn="ctr" rtl="0">
              <a:spcBef>
                <a:spcPts val="0"/>
              </a:spcBef>
              <a:spcAft>
                <a:spcPts val="0"/>
              </a:spcAft>
              <a:buClr>
                <a:srgbClr val="00FF00"/>
              </a:buClr>
              <a:buSzPts val="2000"/>
              <a:buNone/>
            </a:pPr>
            <a:r>
              <a:rPr lang="en-US" sz="4000" b="1" dirty="0">
                <a:solidFill>
                  <a:schemeClr val="lt1"/>
                </a:solidFill>
              </a:rPr>
              <a:t>Until you come again.</a:t>
            </a:r>
            <a:endParaRPr sz="4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27</Words>
  <Application>Microsoft Office PowerPoint</Application>
  <PresentationFormat>On-screen Show (4:3)</PresentationFormat>
  <Paragraphs>6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WHEN WE EAT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11</cp:revision>
  <dcterms:modified xsi:type="dcterms:W3CDTF">2024-05-01T09:32:15Z</dcterms:modified>
</cp:coreProperties>
</file>