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RECEIPPT-TAGS:PROCLAMATION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WHEN WE EAT (FAST)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When we eat this bread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And we drink this cup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We proclaim your death O Lord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>
                <a:solidFill>
                  <a:schemeClr val="lt1"/>
                </a:solidFill>
              </a:rPr>
              <a:t>Until you come again.</a:t>
            </a:r>
            <a:endParaRPr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WHEN WE EAT (FAST)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10</cp:revision>
  <dcterms:modified xsi:type="dcterms:W3CDTF">2024-05-01T09:31:59Z</dcterms:modified>
</cp:coreProperties>
</file>