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59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628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WHEREVER TWO OR THREE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Wherever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be with you, the Lord proclaimed.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brothers, come sisters,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round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brothers, come sisters, hear his holy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bring us happiness 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bring us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goodness is eternal 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wonders never cease.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WHEREVER TWO OR THREE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Wherever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be with you, the Lord proclaimed.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brothers, come sisters,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without delay,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our Saviour, is here with us today,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said, “Where you are gathered,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be there with you.”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promise he has given 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word is always true.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85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WHEREVER TWO OR THREE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Wherever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be with you, the Lord proclaimed.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brothers, come sisters, gather here to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Lord, he is here with us to stay;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lift your hearts to Jesus 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always hear,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words are not important,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 meaning will be clear!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6143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222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WHEREVER TWO OR THREE</vt:lpstr>
      <vt:lpstr>WHEREVER TWO OR THREE</vt:lpstr>
      <vt:lpstr>WHEREVER TWO OR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2024-05-01T08:28:43Z</dcterms:modified>
</cp:coreProperties>
</file>